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2"/>
  </p:notesMasterIdLst>
  <p:sldIdLst>
    <p:sldId id="299" r:id="rId2"/>
    <p:sldId id="291" r:id="rId3"/>
    <p:sldId id="300" r:id="rId4"/>
    <p:sldId id="301" r:id="rId5"/>
    <p:sldId id="292" r:id="rId6"/>
    <p:sldId id="290" r:id="rId7"/>
    <p:sldId id="294" r:id="rId8"/>
    <p:sldId id="289" r:id="rId9"/>
    <p:sldId id="296" r:id="rId10"/>
    <p:sldId id="29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0000FF"/>
    <a:srgbClr val="9999FF"/>
    <a:srgbClr val="99CC00"/>
    <a:srgbClr val="FFCC00"/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94180" autoAdjust="0"/>
  </p:normalViewPr>
  <p:slideViewPr>
    <p:cSldViewPr>
      <p:cViewPr varScale="1">
        <p:scale>
          <a:sx n="62" d="100"/>
          <a:sy n="62" d="100"/>
        </p:scale>
        <p:origin x="152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CD39F-1F3A-0B48-9F01-39FD5081C655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0BF70-71F9-BC4A-98F1-0EFE7214B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9964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0BF70-71F9-BC4A-98F1-0EFE7214BE5D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4140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b="1"/>
              <a:t>CÁC EM GIẢI LAO 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0BF70-71F9-BC4A-98F1-0EFE7214BE5D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41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F5AE1-C596-48BA-9AF4-2B850DCD7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43669-DDA4-4540-A1ED-2F96FE35D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E53FE-167C-4520-AAA5-61A7033CD5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4F84D-7F79-4244-9B7F-EC29F42C4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BDF85-ADDA-495F-AEB9-8F21D94AEF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4A777-8DBD-45FD-85BF-9886CA481E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F9A88-E17A-473A-B4FD-4E8459DA3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A9736-6FC3-427B-8A2D-219EEECEB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16541-584E-450E-9F27-C739A7FEAE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3BCD2-8481-48FC-95E4-0C8070CF49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D682-6A3F-40ED-9EF9-30193A2D6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C14A4011-D363-4110-B4E2-84B04E8988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55ABCA-BF08-439C-88B3-112EC1289CC2}"/>
              </a:ext>
            </a:extLst>
          </p:cNvPr>
          <p:cNvSpPr txBox="1"/>
          <p:nvPr/>
        </p:nvSpPr>
        <p:spPr>
          <a:xfrm>
            <a:off x="571500" y="304800"/>
            <a:ext cx="8001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PHÚ NHUẬN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ĐÌNH CHÍNH</a:t>
            </a:r>
            <a:endParaRPr kumimoji="0" lang="vi-VN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859B6B-A107-4D69-9ED5-44E0B807776C}"/>
              </a:ext>
            </a:extLst>
          </p:cNvPr>
          <p:cNvSpPr txBox="1"/>
          <p:nvPr/>
        </p:nvSpPr>
        <p:spPr>
          <a:xfrm>
            <a:off x="2133600" y="2133600"/>
            <a:ext cx="6324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CHÍNH TẢ </a:t>
            </a: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(Tập chép)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639E5F-F43B-43C8-B878-2C90A9DDE851}"/>
              </a:ext>
            </a:extLst>
          </p:cNvPr>
          <p:cNvSpPr txBox="1"/>
          <p:nvPr/>
        </p:nvSpPr>
        <p:spPr>
          <a:xfrm>
            <a:off x="2362200" y="3276600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BÀI: CHỊ EM</a:t>
            </a:r>
            <a:endParaRPr kumimoji="0" lang="en-US" sz="440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1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15188C-E63B-4304-A660-6B315BABC461}"/>
              </a:ext>
            </a:extLst>
          </p:cNvPr>
          <p:cNvSpPr txBox="1"/>
          <p:nvPr/>
        </p:nvSpPr>
        <p:spPr>
          <a:xfrm>
            <a:off x="558722" y="1600200"/>
            <a:ext cx="8026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lại bài chính tả, các em nhớ sửa lỗi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789212-0BDB-43A8-B85E-842BC2EAE1A3}"/>
              </a:ext>
            </a:extLst>
          </p:cNvPr>
          <p:cNvSpPr txBox="1"/>
          <p:nvPr/>
        </p:nvSpPr>
        <p:spPr>
          <a:xfrm>
            <a:off x="2286000" y="2133600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 tuần 4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6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34F77A6-9D2A-1D41-A9B3-232D45D28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7" name="Hình ảnh 7">
            <a:extLst>
              <a:ext uri="{FF2B5EF4-FFF2-40B4-BE49-F238E27FC236}">
                <a16:creationId xmlns:a16="http://schemas.microsoft.com/office/drawing/2014/main" id="{27BFB991-06E9-4D4E-816A-BC143BC73A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909" y="0"/>
            <a:ext cx="9374410" cy="7185177"/>
          </a:xfrm>
        </p:spPr>
      </p:pic>
    </p:spTree>
    <p:extLst>
      <p:ext uri="{BB962C8B-B14F-4D97-AF65-F5344CB8AC3E}">
        <p14:creationId xmlns:p14="http://schemas.microsoft.com/office/powerpoint/2010/main" val="77385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0E459C-E209-46F9-87DB-CDD9D2C96948}"/>
              </a:ext>
            </a:extLst>
          </p:cNvPr>
          <p:cNvSpPr txBox="1"/>
          <p:nvPr/>
        </p:nvSpPr>
        <p:spPr>
          <a:xfrm>
            <a:off x="1600200" y="115611"/>
            <a:ext cx="6090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tư ngày 6 tháng 10 năm 2021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E5857-B213-4ABF-AF2D-A0FEEAAFD6DF}"/>
              </a:ext>
            </a:extLst>
          </p:cNvPr>
          <p:cNvSpPr txBox="1"/>
          <p:nvPr/>
        </p:nvSpPr>
        <p:spPr>
          <a:xfrm>
            <a:off x="2359264" y="700386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Chính tả (t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ập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7DD7C7-773D-4713-904B-80A3983B99C8}"/>
              </a:ext>
            </a:extLst>
          </p:cNvPr>
          <p:cNvSpPr txBox="1"/>
          <p:nvPr/>
        </p:nvSpPr>
        <p:spPr>
          <a:xfrm>
            <a:off x="990600" y="1996104"/>
            <a:ext cx="7620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endParaRPr lang="en-US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em.</a:t>
            </a:r>
            <a:endParaRPr lang="en-US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Chổi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thềm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chớ 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Luống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ru.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8AF25B-5D4B-4380-B6F2-6270DFD15C62}"/>
              </a:ext>
            </a:extLst>
          </p:cNvPr>
          <p:cNvSpPr txBox="1"/>
          <p:nvPr/>
        </p:nvSpPr>
        <p:spPr>
          <a:xfrm>
            <a:off x="5257800" y="6157582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03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4C3ADC4-7604-4B8A-B4DF-FA4A3418F791}"/>
              </a:ext>
            </a:extLst>
          </p:cNvPr>
          <p:cNvSpPr txBox="1"/>
          <p:nvPr/>
        </p:nvSpPr>
        <p:spPr>
          <a:xfrm>
            <a:off x="317334" y="723439"/>
            <a:ext cx="677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chị trong bài thơ làm những việc gì?</a:t>
            </a:r>
            <a:endParaRPr 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C46148-70E9-41B6-982D-7F6A3D0501E1}"/>
              </a:ext>
            </a:extLst>
          </p:cNvPr>
          <p:cNvSpPr txBox="1"/>
          <p:nvPr/>
        </p:nvSpPr>
        <p:spPr>
          <a:xfrm>
            <a:off x="961276" y="1233004"/>
            <a:ext cx="51523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Chị trải chiếu, buông màn, ru em ngủ.</a:t>
            </a:r>
          </a:p>
          <a:p>
            <a:pPr marL="285750" indent="-285750">
              <a:buFontTx/>
              <a:buChar char="-"/>
            </a:pPr>
            <a:r>
              <a:rPr lang="vi-V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Chị quét sạch thềm.</a:t>
            </a:r>
          </a:p>
          <a:p>
            <a:pPr marL="285750" indent="-285750">
              <a:buFontTx/>
              <a:buChar char="-"/>
            </a:pPr>
            <a:r>
              <a:rPr lang="vi-V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Chị đuổi gà không cho phá vườn rau.</a:t>
            </a:r>
          </a:p>
          <a:p>
            <a:pPr marL="285750" indent="-285750">
              <a:buFontTx/>
              <a:buChar char="-"/>
            </a:pPr>
            <a:r>
              <a:rPr lang="vi-V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Chị ngủ cùng em.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144EC5-A91D-4F99-8D35-9DF2BB6E0132}"/>
              </a:ext>
            </a:extLst>
          </p:cNvPr>
          <p:cNvSpPr txBox="1"/>
          <p:nvPr/>
        </p:nvSpPr>
        <p:spPr>
          <a:xfrm>
            <a:off x="386599" y="3824042"/>
            <a:ext cx="4434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 viết theo thể thơ gì?</a:t>
            </a:r>
            <a:endParaRPr 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8242EF-29C4-4DA5-9DC4-94132D6F528A}"/>
              </a:ext>
            </a:extLst>
          </p:cNvPr>
          <p:cNvSpPr txBox="1"/>
          <p:nvPr/>
        </p:nvSpPr>
        <p:spPr>
          <a:xfrm>
            <a:off x="953570" y="4395328"/>
            <a:ext cx="6113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Thơ lục bát, dòng trên 6 chữ, dòng dưới 8 chữ.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53DD04-1B50-4A8E-92A7-E5BA6CFE6B65}"/>
              </a:ext>
            </a:extLst>
          </p:cNvPr>
          <p:cNvSpPr txBox="1"/>
          <p:nvPr/>
        </p:nvSpPr>
        <p:spPr>
          <a:xfrm>
            <a:off x="429880" y="4923477"/>
            <a:ext cx="6215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trình bày bài thơ lục bát thế nào?</a:t>
            </a:r>
            <a:endParaRPr 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4AF51E-7472-42FB-97B8-1AE0AA569D0F}"/>
              </a:ext>
            </a:extLst>
          </p:cNvPr>
          <p:cNvSpPr txBox="1"/>
          <p:nvPr/>
        </p:nvSpPr>
        <p:spPr>
          <a:xfrm>
            <a:off x="917610" y="5624996"/>
            <a:ext cx="7936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Chữ đầu của dòng thơ 6 chữ viết cách lề vở 2 ô; chữ đầu dòng</a:t>
            </a:r>
          </a:p>
          <a:p>
            <a:r>
              <a:rPr lang="vi-V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thơ 8 chữ viết cách lề vở 1 ô.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99F919-805F-4DD8-8A79-7F92F589A4D0}"/>
              </a:ext>
            </a:extLst>
          </p:cNvPr>
          <p:cNvSpPr txBox="1"/>
          <p:nvPr/>
        </p:nvSpPr>
        <p:spPr>
          <a:xfrm>
            <a:off x="386599" y="2814807"/>
            <a:ext cx="6381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chữ nào trong bài được viết hoa?</a:t>
            </a:r>
            <a:endParaRPr 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B0D26E-1411-4915-BFAF-ACD82E41FF7C}"/>
              </a:ext>
            </a:extLst>
          </p:cNvPr>
          <p:cNvSpPr txBox="1"/>
          <p:nvPr/>
        </p:nvSpPr>
        <p:spPr>
          <a:xfrm>
            <a:off x="961276" y="3366672"/>
            <a:ext cx="4687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Các chữ đầu dòng của mỗi câu thơ</a:t>
            </a:r>
            <a:r>
              <a:rPr lang="vi-VN" dirty="0"/>
              <a:t>.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BE6630-4403-4DDE-937F-F1D9E1473A8E}"/>
              </a:ext>
            </a:extLst>
          </p:cNvPr>
          <p:cNvSpPr txBox="1"/>
          <p:nvPr/>
        </p:nvSpPr>
        <p:spPr>
          <a:xfrm>
            <a:off x="2734506" y="160410"/>
            <a:ext cx="357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nội dung bài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8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563007" y="812393"/>
            <a:ext cx="716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vi-VN" sz="36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rèn</a:t>
            </a:r>
            <a:r>
              <a:rPr lang="en-US" sz="36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vi-VN" sz="36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vào nháp</a:t>
            </a:r>
            <a:endParaRPr lang="en-US" sz="36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u="sng" dirty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" name="TextBox 10"/>
          <p:cNvSpPr txBox="1">
            <a:spLocks noChangeArrowheads="1"/>
          </p:cNvSpPr>
          <p:nvPr/>
        </p:nvSpPr>
        <p:spPr bwMode="auto">
          <a:xfrm>
            <a:off x="3094140" y="2005281"/>
            <a:ext cx="358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1367" y="2963813"/>
            <a:ext cx="3246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</a:t>
            </a:r>
          </a:p>
        </p:txBody>
      </p:sp>
      <p:sp>
        <p:nvSpPr>
          <p:cNvPr id="6" name="Rectangle 5"/>
          <p:cNvSpPr/>
          <p:nvPr/>
        </p:nvSpPr>
        <p:spPr>
          <a:xfrm>
            <a:off x="3171367" y="3922346"/>
            <a:ext cx="12153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ươm</a:t>
            </a:r>
            <a:r>
              <a:rPr lang="en-US" sz="3200" dirty="0">
                <a:latin typeface="Arial" charset="0"/>
                <a:cs typeface="Times New Roman" pitchFamily="18" charset="0"/>
              </a:rPr>
              <a:t> 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3179929" y="5029945"/>
            <a:ext cx="10310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19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èn tư thế ngồi học đúng cách cho con khi học online tại nhà | Tin tức mới  nhất 24h - Đọc Báo Lao Động online - Laodong.vn">
            <a:extLst>
              <a:ext uri="{FF2B5EF4-FFF2-40B4-BE49-F238E27FC236}">
                <a16:creationId xmlns:a16="http://schemas.microsoft.com/office/drawing/2014/main" id="{01E9364B-6F14-4CE7-8AE0-90A1F7AAA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5105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B42AD5-FF16-43C0-A514-C5865A802597}"/>
              </a:ext>
            </a:extLst>
          </p:cNvPr>
          <p:cNvSpPr txBox="1"/>
          <p:nvPr/>
        </p:nvSpPr>
        <p:spPr>
          <a:xfrm>
            <a:off x="641501" y="685800"/>
            <a:ext cx="78609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bài vào vở VCCV/9</a:t>
            </a:r>
          </a:p>
          <a:p>
            <a:pPr algn="ctr"/>
            <a:r>
              <a:rPr lang="vi-VN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nhìn sách TV hoặc nhìn màn hình.</a:t>
            </a:r>
            <a:endParaRPr lang="en-US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79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30D42E7-F18F-411E-B343-D2E82B0009ED}"/>
              </a:ext>
            </a:extLst>
          </p:cNvPr>
          <p:cNvSpPr txBox="1"/>
          <p:nvPr/>
        </p:nvSpPr>
        <p:spPr>
          <a:xfrm>
            <a:off x="2057400" y="355967"/>
            <a:ext cx="45720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Chính tả (t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ập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BD4EB1-CC01-4228-B132-8A5E3E93A507}"/>
              </a:ext>
            </a:extLst>
          </p:cNvPr>
          <p:cNvSpPr txBox="1"/>
          <p:nvPr/>
        </p:nvSpPr>
        <p:spPr>
          <a:xfrm>
            <a:off x="609600" y="1900773"/>
            <a:ext cx="76962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endParaRPr lang="en-US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em.</a:t>
            </a:r>
            <a:endParaRPr lang="en-US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Chổi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thềm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chớ 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Luống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ru.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FA07C6-11A6-496D-8506-C0C8A9243520}"/>
              </a:ext>
            </a:extLst>
          </p:cNvPr>
          <p:cNvSpPr txBox="1"/>
          <p:nvPr/>
        </p:nvSpPr>
        <p:spPr>
          <a:xfrm>
            <a:off x="5715000" y="6119973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14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3DC93F-4D5C-4D53-A73D-481A7863C47A}"/>
              </a:ext>
            </a:extLst>
          </p:cNvPr>
          <p:cNvSpPr txBox="1"/>
          <p:nvPr/>
        </p:nvSpPr>
        <p:spPr>
          <a:xfrm>
            <a:off x="609600" y="1295400"/>
            <a:ext cx="7467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ăc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oăc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57DB70-BE29-456D-9164-CC677DB5728C}"/>
              </a:ext>
            </a:extLst>
          </p:cNvPr>
          <p:cNvSpPr txBox="1"/>
          <p:nvPr/>
        </p:nvSpPr>
        <p:spPr>
          <a:xfrm>
            <a:off x="838200" y="2462072"/>
            <a:ext cx="76962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r>
              <a:rPr lang="vi-VN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ngứ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ng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oắc</a:t>
            </a:r>
            <a:r>
              <a:rPr lang="vi-VN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oặc</a:t>
            </a:r>
            <a:r>
              <a:rPr lang="vi-VN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DE7A3A-F9DF-482A-9DB0-D1240ED652B1}"/>
              </a:ext>
            </a:extLst>
          </p:cNvPr>
          <p:cNvSpPr txBox="1"/>
          <p:nvPr/>
        </p:nvSpPr>
        <p:spPr>
          <a:xfrm>
            <a:off x="2710292" y="450454"/>
            <a:ext cx="3266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 Bài tập TV/13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33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593" y="125115"/>
            <a:ext cx="289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6509" y="967930"/>
            <a:ext cx="9062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426850" y="1749190"/>
            <a:ext cx="3631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riêng: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7467600" y="3044739"/>
            <a:ext cx="923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chậu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302" y="2426390"/>
            <a:ext cx="3398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leo: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3161" y="2441402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trèo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8048" y="3045513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rau: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94272" y="1727148"/>
            <a:ext cx="1124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35CF96-0009-4242-A9C2-DB52700854D3}"/>
              </a:ext>
            </a:extLst>
          </p:cNvPr>
          <p:cNvSpPr txBox="1"/>
          <p:nvPr/>
        </p:nvSpPr>
        <p:spPr>
          <a:xfrm>
            <a:off x="0" y="3950802"/>
            <a:ext cx="9574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461A11-DCEF-4DD8-8F24-663BA5115122}"/>
              </a:ext>
            </a:extLst>
          </p:cNvPr>
          <p:cNvSpPr txBox="1"/>
          <p:nvPr/>
        </p:nvSpPr>
        <p:spPr>
          <a:xfrm>
            <a:off x="345041" y="4470291"/>
            <a:ext cx="45822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đóng: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BFEF8E-2B32-41EB-9CF7-C4AA34450295}"/>
              </a:ext>
            </a:extLst>
          </p:cNvPr>
          <p:cNvSpPr txBox="1"/>
          <p:nvPr/>
        </p:nvSpPr>
        <p:spPr>
          <a:xfrm>
            <a:off x="363021" y="5155294"/>
            <a:ext cx="45822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vỡ: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9697CD1-C9C1-4CAE-891E-931690A6FFCC}"/>
              </a:ext>
            </a:extLst>
          </p:cNvPr>
          <p:cNvSpPr txBox="1"/>
          <p:nvPr/>
        </p:nvSpPr>
        <p:spPr>
          <a:xfrm>
            <a:off x="6934200" y="5866864"/>
            <a:ext cx="45822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endParaRPr lang="en-US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EDA87E-0646-4869-B3C1-F06837FCD6DB}"/>
              </a:ext>
            </a:extLst>
          </p:cNvPr>
          <p:cNvSpPr txBox="1"/>
          <p:nvPr/>
        </p:nvSpPr>
        <p:spPr>
          <a:xfrm>
            <a:off x="363021" y="5892549"/>
            <a:ext cx="69701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ngửi: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3224C5-94DB-416B-AB8F-5E7338FB5A71}"/>
              </a:ext>
            </a:extLst>
          </p:cNvPr>
          <p:cNvSpPr txBox="1"/>
          <p:nvPr/>
        </p:nvSpPr>
        <p:spPr>
          <a:xfrm>
            <a:off x="3667845" y="4481598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97EC088-7B80-4FA6-97BD-5DD315957EB7}"/>
              </a:ext>
            </a:extLst>
          </p:cNvPr>
          <p:cNvSpPr txBox="1"/>
          <p:nvPr/>
        </p:nvSpPr>
        <p:spPr>
          <a:xfrm>
            <a:off x="3576230" y="518783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3" grpId="0"/>
      <p:bldP spid="15" grpId="0"/>
      <p:bldP spid="19" grpId="0"/>
      <p:bldP spid="21" grpId="0"/>
      <p:bldP spid="23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</TotalTime>
  <Words>485</Words>
  <Application>Microsoft Office PowerPoint</Application>
  <PresentationFormat>On-screen Show (4:3)</PresentationFormat>
  <Paragraphs>72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.VnTime</vt:lpstr>
      <vt:lpstr>Arial</vt:lpstr>
      <vt:lpstr>Times New Roman</vt:lpstr>
      <vt:lpstr>Wingdings</vt:lpstr>
      <vt:lpstr>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Truc Dao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</dc:title>
  <dc:creator>hp</dc:creator>
  <cp:lastModifiedBy>DELL</cp:lastModifiedBy>
  <cp:revision>349</cp:revision>
  <dcterms:created xsi:type="dcterms:W3CDTF">2008-01-17T00:56:22Z</dcterms:created>
  <dcterms:modified xsi:type="dcterms:W3CDTF">2021-09-18T08:18:10Z</dcterms:modified>
</cp:coreProperties>
</file>